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88F5D6-E260-4D0E-BC00-26D106F07301}"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8F5D6-E260-4D0E-BC00-26D106F07301}"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8F5D6-E260-4D0E-BC00-26D106F07301}"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8F5D6-E260-4D0E-BC00-26D106F07301}"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8F5D6-E260-4D0E-BC00-26D106F07301}"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88F5D6-E260-4D0E-BC00-26D106F07301}"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88F5D6-E260-4D0E-BC00-26D106F07301}" type="datetimeFigureOut">
              <a:rPr lang="en-US" smtClean="0"/>
              <a:pPr/>
              <a:t>9/16/2010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8F5D6-E260-4D0E-BC00-26D106F07301}" type="datetimeFigureOut">
              <a:rPr lang="en-US" smtClean="0"/>
              <a:pPr/>
              <a:t>9/16/2010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8F5D6-E260-4D0E-BC00-26D106F07301}" type="datetimeFigureOut">
              <a:rPr lang="en-US" smtClean="0"/>
              <a:pPr/>
              <a:t>9/16/2010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8F5D6-E260-4D0E-BC00-26D106F07301}"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8F5D6-E260-4D0E-BC00-26D106F07301}"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B9C46-FD7C-4BAE-A890-EF761EB620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8F5D6-E260-4D0E-BC00-26D106F07301}" type="datetimeFigureOut">
              <a:rPr lang="en-US" smtClean="0"/>
              <a:pPr/>
              <a:t>9/16/2010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B9C46-FD7C-4BAE-A890-EF761EB620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imgres?imgurl=http://www.circusfudge.co.uk/images/art/web_wizard5.jpg&amp;imgrefurl=http://www.circusfudge.co.uk/wizard.htm&amp;usg=__bmsaaboOUzr_n1vjkKO2dHhOTlc=&amp;h=640&amp;w=640&amp;sz=19&amp;hl=en&amp;start=11&amp;zoom=1&amp;um=1&amp;itbs=1&amp;tbnid=fvWmqx0bZ3qjPM:&amp;tbnh=137&amp;tbnw=137&amp;prev=/images?q=WIZARD&amp;um=1&amp;hl=en&amp;safe=active&amp;sa=N&amp;rls=com.microsoft:*&amp;tbs=isch: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circusfudge.co.uk/images/art/web_wizard5.jpg&amp;imgrefurl=http://www.circusfudge.co.uk/wizard.htm&amp;usg=__bmsaaboOUzr_n1vjkKO2dHhOTlc=&amp;h=640&amp;w=640&amp;sz=19&amp;hl=en&amp;start=11&amp;zoom=1&amp;um=1&amp;itbs=1&amp;tbnid=fvWmqx0bZ3qjPM:&amp;tbnh=137&amp;tbnw=137&amp;prev=/images?q=WIZARD&amp;um=1&amp;hl=en&amp;safe=active&amp;sa=N&amp;rls=com.microsoft:*&amp;tbs=isch: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circusfudge.co.uk/images/art/web_wizard5.jpg&amp;imgrefurl=http://www.circusfudge.co.uk/wizard.htm&amp;usg=__bmsaaboOUzr_n1vjkKO2dHhOTlc=&amp;h=640&amp;w=640&amp;sz=19&amp;hl=en&amp;start=11&amp;zoom=1&amp;um=1&amp;itbs=1&amp;tbnid=fvWmqx0bZ3qjPM:&amp;tbnh=137&amp;tbnw=137&amp;prev=/images?q=WIZARD&amp;um=1&amp;hl=en&amp;safe=active&amp;sa=N&amp;rls=com.microsoft:*&amp;tbs=isch: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circusfudge.co.uk/images/art/web_wizard5.jpg&amp;imgrefurl=http://www.circusfudge.co.uk/wizard.htm&amp;usg=__bmsaaboOUzr_n1vjkKO2dHhOTlc=&amp;h=640&amp;w=640&amp;sz=19&amp;hl=en&amp;start=11&amp;zoom=1&amp;um=1&amp;itbs=1&amp;tbnid=fvWmqx0bZ3qjPM:&amp;tbnh=137&amp;tbnw=137&amp;prev=/images?q=WIZARD&amp;um=1&amp;hl=en&amp;safe=active&amp;sa=N&amp;rls=com.microsoft:*&amp;tbs=isch: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circusfudge.co.uk/images/art/web_wizard5.jpg&amp;imgrefurl=http://www.circusfudge.co.uk/wizard.htm&amp;usg=__bmsaaboOUzr_n1vjkKO2dHhOTlc=&amp;h=640&amp;w=640&amp;sz=19&amp;hl=en&amp;start=11&amp;zoom=1&amp;um=1&amp;itbs=1&amp;tbnid=fvWmqx0bZ3qjPM:&amp;tbnh=137&amp;tbnw=137&amp;prev=/images?q=WIZARD&amp;um=1&amp;hl=en&amp;safe=active&amp;sa=N&amp;rls=com.microsoft:*&amp;tbs=isch: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descr="http://cache-media.britannica.com/eb-media/43/7543-004-D41288EE.jpg"/>
          <p:cNvPicPr>
            <a:picLocks noChangeAspect="1" noChangeArrowheads="1"/>
          </p:cNvPicPr>
          <p:nvPr/>
        </p:nvPicPr>
        <p:blipFill>
          <a:blip r:embed="rId2" cstate="print">
            <a:lum bright="70000" contrast="-70000"/>
          </a:blip>
          <a:srcRect/>
          <a:stretch>
            <a:fillRect/>
          </a:stretch>
        </p:blipFill>
        <p:spPr bwMode="auto">
          <a:xfrm>
            <a:off x="0" y="0"/>
            <a:ext cx="9215575" cy="6858000"/>
          </a:xfrm>
          <a:prstGeom prst="rect">
            <a:avLst/>
          </a:prstGeom>
          <a:noFill/>
        </p:spPr>
      </p:pic>
      <p:sp>
        <p:nvSpPr>
          <p:cNvPr id="2" name="Title 1"/>
          <p:cNvSpPr>
            <a:spLocks noGrp="1"/>
          </p:cNvSpPr>
          <p:nvPr>
            <p:ph type="ctrTitle"/>
          </p:nvPr>
        </p:nvSpPr>
        <p:spPr/>
        <p:txBody>
          <a:bodyPr/>
          <a:lstStyle/>
          <a:p>
            <a:r>
              <a:rPr lang="en-US" dirty="0" smtClean="0"/>
              <a:t>It’s Witch Hunting Season</a:t>
            </a:r>
            <a:endParaRPr lang="en-US" dirty="0"/>
          </a:p>
        </p:txBody>
      </p:sp>
      <p:sp>
        <p:nvSpPr>
          <p:cNvPr id="3" name="Subtitle 2"/>
          <p:cNvSpPr>
            <a:spLocks noGrp="1"/>
          </p:cNvSpPr>
          <p:nvPr>
            <p:ph type="subTitle" idx="1"/>
          </p:nvPr>
        </p:nvSpPr>
        <p:spPr/>
        <p:txBody>
          <a:bodyPr/>
          <a:lstStyle/>
          <a:p>
            <a:r>
              <a:rPr lang="en-US" dirty="0" smtClean="0"/>
              <a:t>Amy, Rebecca, and Devin</a:t>
            </a:r>
          </a:p>
        </p:txBody>
      </p:sp>
      <p:pic>
        <p:nvPicPr>
          <p:cNvPr id="18434" name="Picture 2" descr="http://www.prekfurniture.com/images/_products/prekfurniture/3%20Ring%20Circus.jpg"/>
          <p:cNvPicPr>
            <a:picLocks noChangeAspect="1" noChangeArrowheads="1"/>
          </p:cNvPicPr>
          <p:nvPr/>
        </p:nvPicPr>
        <p:blipFill>
          <a:blip r:embed="rId3" cstate="print"/>
          <a:srcRect/>
          <a:stretch>
            <a:fillRect/>
          </a:stretch>
        </p:blipFill>
        <p:spPr bwMode="auto">
          <a:xfrm>
            <a:off x="6248400" y="304800"/>
            <a:ext cx="2590800" cy="2169795"/>
          </a:xfrm>
          <a:prstGeom prst="rect">
            <a:avLst/>
          </a:prstGeom>
          <a:noFill/>
        </p:spPr>
      </p:pic>
      <p:pic>
        <p:nvPicPr>
          <p:cNvPr id="18436" name="Picture 4" descr="http://t2.gstatic.com/images?q=tbn:fvWmqx0bZ3qjPM:http://www.circusfudge.co.uk/images/art/web_wizard5.jpg">
            <a:hlinkClick r:id="rId4"/>
          </p:cNvPr>
          <p:cNvPicPr>
            <a:picLocks noChangeAspect="1" noChangeArrowheads="1"/>
          </p:cNvPicPr>
          <p:nvPr/>
        </p:nvPicPr>
        <p:blipFill>
          <a:blip r:embed="rId5" cstate="print"/>
          <a:srcRect/>
          <a:stretch>
            <a:fillRect/>
          </a:stretch>
        </p:blipFill>
        <p:spPr bwMode="auto">
          <a:xfrm>
            <a:off x="228600" y="4343400"/>
            <a:ext cx="2143125" cy="214312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Facts</a:t>
            </a:r>
            <a:endParaRPr lang="en-US" dirty="0"/>
          </a:p>
        </p:txBody>
      </p:sp>
      <p:sp>
        <p:nvSpPr>
          <p:cNvPr id="3" name="Content Placeholder 2"/>
          <p:cNvSpPr>
            <a:spLocks noGrp="1"/>
          </p:cNvSpPr>
          <p:nvPr>
            <p:ph idx="1"/>
          </p:nvPr>
        </p:nvSpPr>
        <p:spPr/>
        <p:txBody>
          <a:bodyPr/>
          <a:lstStyle/>
          <a:p>
            <a:r>
              <a:rPr lang="en-US" dirty="0" smtClean="0"/>
              <a:t>Initial Velocity: 30 m/s</a:t>
            </a:r>
          </a:p>
          <a:p>
            <a:r>
              <a:rPr lang="en-US" dirty="0" smtClean="0"/>
              <a:t>Initial Velocity in the X Direction: 10.26 m/s</a:t>
            </a:r>
          </a:p>
          <a:p>
            <a:r>
              <a:rPr lang="en-US" dirty="0" smtClean="0"/>
              <a:t>Initial Velocity in the Y Direction: 28.19 m/s</a:t>
            </a:r>
          </a:p>
          <a:p>
            <a:r>
              <a:rPr lang="en-US" dirty="0" smtClean="0"/>
              <a:t>Displacement of X: 59.03m</a:t>
            </a:r>
          </a:p>
          <a:p>
            <a:r>
              <a:rPr lang="en-US" dirty="0" smtClean="0"/>
              <a:t>Time: 5.753 s</a:t>
            </a:r>
          </a:p>
          <a:p>
            <a:r>
              <a:rPr lang="en-US" dirty="0" smtClean="0"/>
              <a:t>Height at Peak of Trajectory: 42.5m</a:t>
            </a:r>
          </a:p>
          <a:p>
            <a:endParaRPr lang="en-US" dirty="0"/>
          </a:p>
        </p:txBody>
      </p:sp>
      <p:pic>
        <p:nvPicPr>
          <p:cNvPr id="4" name="Picture 4" descr="http://t2.gstatic.com/images?q=tbn:fvWmqx0bZ3qjPM:http://www.circusfudge.co.uk/images/art/web_wizard5.jpg">
            <a:hlinkClick r:id="rId2"/>
          </p:cNvPr>
          <p:cNvPicPr>
            <a:picLocks noChangeAspect="1" noChangeArrowheads="1"/>
          </p:cNvPicPr>
          <p:nvPr/>
        </p:nvPicPr>
        <p:blipFill>
          <a:blip r:embed="rId3" cstate="print"/>
          <a:srcRect/>
          <a:stretch>
            <a:fillRect/>
          </a:stretch>
        </p:blipFill>
        <p:spPr bwMode="auto">
          <a:xfrm>
            <a:off x="6705600" y="4343400"/>
            <a:ext cx="2143125" cy="214312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three ring circus!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And we propose YOU use a theme that uses three rings as well! Get out your </a:t>
            </a:r>
            <a:r>
              <a:rPr lang="en-US" dirty="0" err="1" smtClean="0"/>
              <a:t>Quidditch</a:t>
            </a:r>
            <a:r>
              <a:rPr lang="en-US" dirty="0" smtClean="0"/>
              <a:t> hoops, your wizard suit, and get ready to recreate the most famous magical locations in the world – then get your audience in on the action as they perform physics to save Merlin! </a:t>
            </a:r>
          </a:p>
          <a:p>
            <a:pPr>
              <a:buNone/>
            </a:pPr>
            <a:endParaRPr lang="en-US" dirty="0"/>
          </a:p>
          <a:p>
            <a:pPr>
              <a:buNone/>
            </a:pPr>
            <a:r>
              <a:rPr lang="en-US" dirty="0" smtClean="0"/>
              <a:t>***We recommend planting a fake audience member who knows the answer to ensure that your costumed Merlin comes to no harm.</a:t>
            </a:r>
            <a:endParaRPr lang="en-US" dirty="0"/>
          </a:p>
        </p:txBody>
      </p:sp>
      <p:pic>
        <p:nvPicPr>
          <p:cNvPr id="4" name="Picture 2" descr="http://www.prekfurniture.com/images/_products/prekfurniture/3%20Ring%20Circus.jpg"/>
          <p:cNvPicPr>
            <a:picLocks noChangeAspect="1" noChangeArrowheads="1"/>
          </p:cNvPicPr>
          <p:nvPr/>
        </p:nvPicPr>
        <p:blipFill>
          <a:blip r:embed="rId2" cstate="print"/>
          <a:srcRect/>
          <a:stretch>
            <a:fillRect/>
          </a:stretch>
        </p:blipFill>
        <p:spPr bwMode="auto">
          <a:xfrm>
            <a:off x="7391400" y="304800"/>
            <a:ext cx="1447800" cy="1212533"/>
          </a:xfrm>
          <a:prstGeom prst="rect">
            <a:avLst/>
          </a:prstGeom>
          <a:noFill/>
        </p:spPr>
      </p:pic>
      <p:pic>
        <p:nvPicPr>
          <p:cNvPr id="5" name="Picture 2" descr="http://www.prekfurniture.com/images/_products/prekfurniture/3%20Ring%20Circus.jpg"/>
          <p:cNvPicPr>
            <a:picLocks noChangeAspect="1" noChangeArrowheads="1"/>
          </p:cNvPicPr>
          <p:nvPr/>
        </p:nvPicPr>
        <p:blipFill>
          <a:blip r:embed="rId3" cstate="print"/>
          <a:srcRect/>
          <a:stretch>
            <a:fillRect/>
          </a:stretch>
        </p:blipFill>
        <p:spPr bwMode="auto">
          <a:xfrm>
            <a:off x="228600" y="152400"/>
            <a:ext cx="1728716" cy="1447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It’s Witch Hunting Season in </a:t>
            </a:r>
            <a:r>
              <a:rPr lang="en-US" dirty="0" err="1" smtClean="0"/>
              <a:t>Mordor</a:t>
            </a:r>
            <a:r>
              <a:rPr lang="en-US" dirty="0" smtClean="0"/>
              <a:t> and Hogwarts has been compromised! The village  elders have instituted a new death penalty for witches by shooting them through a flaming </a:t>
            </a:r>
            <a:r>
              <a:rPr lang="en-US" dirty="0" err="1" smtClean="0"/>
              <a:t>quidditch</a:t>
            </a:r>
            <a:r>
              <a:rPr lang="en-US" dirty="0" smtClean="0"/>
              <a:t> hoop, because witches and wizards never receive science education. To make it fair, if Merlin can figure out how to land on the net the elders have kindly provided, they will end Witch Hunting season immediately for the next hundred years (time is different in </a:t>
            </a:r>
            <a:r>
              <a:rPr lang="en-US" dirty="0" err="1" smtClean="0"/>
              <a:t>Mordor</a:t>
            </a:r>
            <a:r>
              <a:rPr lang="en-US" dirty="0" smtClean="0"/>
              <a:t>). Merlin uses his “phone a friend” lifeline, and wants your help! If you can set all of the parameters correctly, Merlin will survive being a human cannonball and Witch Hunting Season will be over for a century!</a:t>
            </a:r>
            <a:endParaRPr lang="en-US" dirty="0"/>
          </a:p>
        </p:txBody>
      </p:sp>
      <p:pic>
        <p:nvPicPr>
          <p:cNvPr id="4" name="Picture 4" descr="http://t2.gstatic.com/images?q=tbn:fvWmqx0bZ3qjPM:http://www.circusfudge.co.uk/images/art/web_wizard5.jpg">
            <a:hlinkClick r:id="rId2"/>
          </p:cNvPr>
          <p:cNvPicPr>
            <a:picLocks noChangeAspect="1" noChangeArrowheads="1"/>
          </p:cNvPicPr>
          <p:nvPr/>
        </p:nvPicPr>
        <p:blipFill>
          <a:blip r:embed="rId3" cstate="print"/>
          <a:srcRect/>
          <a:stretch>
            <a:fillRect/>
          </a:stretch>
        </p:blipFill>
        <p:spPr bwMode="auto">
          <a:xfrm>
            <a:off x="228600" y="228600"/>
            <a:ext cx="1295400" cy="12954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The Cannon is set at a 70° angle. It launches two feet above the ground. Merlin’s net will also be held two feet above the ground.</a:t>
            </a:r>
          </a:p>
          <a:p>
            <a:r>
              <a:rPr lang="en-US" dirty="0" smtClean="0"/>
              <a:t>Knowing that the flaming hoop Merlin must pass through is at 42.5 meters and that he has an initial velocity of 30 meters per second, in how far away from the launch point should Merlin position the net?</a:t>
            </a:r>
            <a:endParaRPr lang="en-US" dirty="0"/>
          </a:p>
        </p:txBody>
      </p:sp>
      <p:pic>
        <p:nvPicPr>
          <p:cNvPr id="4" name="Picture 4" descr="http://t2.gstatic.com/images?q=tbn:fvWmqx0bZ3qjPM:http://www.circusfudge.co.uk/images/art/web_wizard5.jpg">
            <a:hlinkClick r:id="rId2"/>
          </p:cNvPr>
          <p:cNvPicPr>
            <a:picLocks noChangeAspect="1" noChangeArrowheads="1"/>
          </p:cNvPicPr>
          <p:nvPr/>
        </p:nvPicPr>
        <p:blipFill>
          <a:blip r:embed="rId3" cstate="print"/>
          <a:srcRect/>
          <a:stretch>
            <a:fillRect/>
          </a:stretch>
        </p:blipFill>
        <p:spPr bwMode="auto">
          <a:xfrm>
            <a:off x="5867400" y="5324474"/>
            <a:ext cx="1533525" cy="15335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pic>
        <p:nvPicPr>
          <p:cNvPr id="4" name="Picture 3" descr="Scan001.jpg"/>
          <p:cNvPicPr>
            <a:picLocks noChangeAspect="1"/>
          </p:cNvPicPr>
          <p:nvPr/>
        </p:nvPicPr>
        <p:blipFill>
          <a:blip r:embed="rId2" cstate="print"/>
          <a:stretch>
            <a:fillRect/>
          </a:stretch>
        </p:blipFill>
        <p:spPr>
          <a:xfrm rot="5400000">
            <a:off x="1945791" y="416409"/>
            <a:ext cx="5404818" cy="685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try it in real life!</a:t>
            </a:r>
            <a:endParaRPr lang="en-US" dirty="0"/>
          </a:p>
        </p:txBody>
      </p:sp>
      <p:sp>
        <p:nvSpPr>
          <p:cNvPr id="3" name="Content Placeholder 2"/>
          <p:cNvSpPr>
            <a:spLocks noGrp="1"/>
          </p:cNvSpPr>
          <p:nvPr>
            <p:ph idx="1"/>
          </p:nvPr>
        </p:nvSpPr>
        <p:spPr/>
        <p:txBody>
          <a:bodyPr/>
          <a:lstStyle/>
          <a:p>
            <a:pPr>
              <a:buNone/>
            </a:pPr>
            <a:r>
              <a:rPr lang="en-US" dirty="0" smtClean="0"/>
              <a:t>We’re bringing you this new circus for just one low payment! Pay for the schematics and a list of necessary products and costumes, and then all you have to do is buy a cannon, </a:t>
            </a:r>
            <a:r>
              <a:rPr lang="en-US" dirty="0" err="1" smtClean="0"/>
              <a:t>quidditch</a:t>
            </a:r>
            <a:r>
              <a:rPr lang="en-US" dirty="0" smtClean="0"/>
              <a:t> hoops, theme materials, and a net!</a:t>
            </a:r>
          </a:p>
          <a:p>
            <a:pPr>
              <a:buNone/>
            </a:pPr>
            <a:endParaRPr lang="en-US" dirty="0"/>
          </a:p>
          <a:p>
            <a:pPr>
              <a:buNone/>
            </a:pPr>
            <a:r>
              <a:rPr lang="en-US" dirty="0" smtClean="0"/>
              <a:t>Create your circus around our theme: The Human Cannonball: Witch Hunting Season</a:t>
            </a:r>
            <a:endParaRPr lang="en-US" dirty="0"/>
          </a:p>
        </p:txBody>
      </p:sp>
      <p:pic>
        <p:nvPicPr>
          <p:cNvPr id="4" name="Picture 2" descr="http://www.prekfurniture.com/images/_products/prekfurniture/3%20Ring%20Circus.jpg"/>
          <p:cNvPicPr>
            <a:picLocks noChangeAspect="1" noChangeArrowheads="1"/>
          </p:cNvPicPr>
          <p:nvPr/>
        </p:nvPicPr>
        <p:blipFill>
          <a:blip r:embed="rId2" cstate="print"/>
          <a:srcRect/>
          <a:stretch>
            <a:fillRect/>
          </a:stretch>
        </p:blipFill>
        <p:spPr bwMode="auto">
          <a:xfrm>
            <a:off x="7239000" y="3581400"/>
            <a:ext cx="1676400" cy="140398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2743200"/>
          </a:xfrm>
        </p:spPr>
        <p:txBody>
          <a:bodyPr>
            <a:normAutofit fontScale="90000"/>
          </a:bodyPr>
          <a:lstStyle/>
          <a:p>
            <a:r>
              <a:rPr lang="en-US" dirty="0" smtClean="0"/>
              <a:t>Check out our SCRATCH animation and see Merlin perform impossible feats while saving his fellow </a:t>
            </a:r>
            <a:r>
              <a:rPr lang="en-US" dirty="0" err="1" smtClean="0"/>
              <a:t>Mordorians</a:t>
            </a:r>
            <a:r>
              <a:rPr lang="en-US" dirty="0" smtClean="0"/>
              <a:t> from Witch Hunting Season!</a:t>
            </a:r>
            <a:endParaRPr lang="en-US" dirty="0"/>
          </a:p>
        </p:txBody>
      </p:sp>
      <p:pic>
        <p:nvPicPr>
          <p:cNvPr id="4" name="Picture 4" descr="http://t2.gstatic.com/images?q=tbn:fvWmqx0bZ3qjPM:http://www.circusfudge.co.uk/images/art/web_wizard5.jpg">
            <a:hlinkClick r:id="rId2"/>
          </p:cNvPr>
          <p:cNvPicPr>
            <a:picLocks noChangeAspect="1" noChangeArrowheads="1"/>
          </p:cNvPicPr>
          <p:nvPr/>
        </p:nvPicPr>
        <p:blipFill>
          <a:blip r:embed="rId3" cstate="print"/>
          <a:srcRect/>
          <a:stretch>
            <a:fillRect/>
          </a:stretch>
        </p:blipFill>
        <p:spPr bwMode="auto">
          <a:xfrm>
            <a:off x="3429000" y="4114800"/>
            <a:ext cx="2143125" cy="214312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296</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It’s Witch Hunting Season</vt:lpstr>
      <vt:lpstr>Important Facts</vt:lpstr>
      <vt:lpstr>It’s a three ring circus!</vt:lpstr>
      <vt:lpstr>Scenario</vt:lpstr>
      <vt:lpstr>Problem</vt:lpstr>
      <vt:lpstr>Solution</vt:lpstr>
      <vt:lpstr>Now try it in real life!</vt:lpstr>
      <vt:lpstr>Check out our SCRATCH animation and see Merlin perform impossible feats while saving his fellow Mordorians from Witch Hunting Season!</vt:lpstr>
    </vt:vector>
  </TitlesOfParts>
  <Company>Cherokee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Cannonball!</dc:title>
  <dc:creator>feinberg87763</dc:creator>
  <cp:lastModifiedBy>cottrill72502</cp:lastModifiedBy>
  <cp:revision>4</cp:revision>
  <dcterms:created xsi:type="dcterms:W3CDTF">2010-09-15T17:02:54Z</dcterms:created>
  <dcterms:modified xsi:type="dcterms:W3CDTF">2010-09-16T17:07:38Z</dcterms:modified>
</cp:coreProperties>
</file>